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15" r:id="rId10"/>
    <p:sldId id="317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15"/>
            <p14:sldId id="317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4561" autoAdjust="0"/>
  </p:normalViewPr>
  <p:slideViewPr>
    <p:cSldViewPr snapToGrid="0">
      <p:cViewPr varScale="1">
        <p:scale>
          <a:sx n="102" d="100"/>
          <a:sy n="102" d="100"/>
        </p:scale>
        <p:origin x="6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 (SCD)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11BA3-6A96-4C01-B266-48A227A46FFC}"/>
              </a:ext>
            </a:extLst>
          </p:cNvPr>
          <p:cNvGrpSpPr/>
          <p:nvPr/>
        </p:nvGrpSpPr>
        <p:grpSpPr>
          <a:xfrm>
            <a:off x="999396" y="1652053"/>
            <a:ext cx="1899180" cy="446567"/>
            <a:chOff x="999396" y="1652053"/>
            <a:chExt cx="1899180" cy="446567"/>
          </a:xfrm>
        </p:grpSpPr>
        <p:sp>
          <p:nvSpPr>
            <p:cNvPr id="8" name="Rectangle 7"/>
            <p:cNvSpPr/>
            <p:nvPr/>
          </p:nvSpPr>
          <p:spPr>
            <a:xfrm>
              <a:off x="999396" y="1652053"/>
              <a:ext cx="1738423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3" name="Decagon 12">
              <a:extLst>
                <a:ext uri="{FF2B5EF4-FFF2-40B4-BE49-F238E27FC236}">
                  <a16:creationId xmlns:a16="http://schemas.microsoft.com/office/drawing/2014/main" id="{B7C24D36-52D7-414C-A93C-B0753BC57DBB}"/>
                </a:ext>
              </a:extLst>
            </p:cNvPr>
            <p:cNvSpPr/>
            <p:nvPr/>
          </p:nvSpPr>
          <p:spPr>
            <a:xfrm>
              <a:off x="2577061" y="170610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5A51680-FCED-4316-A06D-6983B79EF846}"/>
              </a:ext>
            </a:extLst>
          </p:cNvPr>
          <p:cNvGrpSpPr/>
          <p:nvPr/>
        </p:nvGrpSpPr>
        <p:grpSpPr>
          <a:xfrm>
            <a:off x="4686548" y="3171170"/>
            <a:ext cx="2576745" cy="446567"/>
            <a:chOff x="4686548" y="3171170"/>
            <a:chExt cx="2576745" cy="446567"/>
          </a:xfrm>
        </p:grpSpPr>
        <p:sp>
          <p:nvSpPr>
            <p:cNvPr id="9" name="Rectangle 8"/>
            <p:cNvSpPr/>
            <p:nvPr/>
          </p:nvSpPr>
          <p:spPr>
            <a:xfrm>
              <a:off x="4686548" y="3171170"/>
              <a:ext cx="2349561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4" name="Decagon 13">
              <a:extLst>
                <a:ext uri="{FF2B5EF4-FFF2-40B4-BE49-F238E27FC236}">
                  <a16:creationId xmlns:a16="http://schemas.microsoft.com/office/drawing/2014/main" id="{4CAC705A-B28E-4AAB-9138-FC29F45ACE9B}"/>
                </a:ext>
              </a:extLst>
            </p:cNvPr>
            <p:cNvSpPr/>
            <p:nvPr/>
          </p:nvSpPr>
          <p:spPr>
            <a:xfrm>
              <a:off x="6941778" y="3209980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1B950-12E5-4D7E-A195-3FCAE9CF4D17}"/>
              </a:ext>
            </a:extLst>
          </p:cNvPr>
          <p:cNvGrpSpPr/>
          <p:nvPr/>
        </p:nvGrpSpPr>
        <p:grpSpPr>
          <a:xfrm>
            <a:off x="999396" y="1652053"/>
            <a:ext cx="1899180" cy="446567"/>
            <a:chOff x="999396" y="1652053"/>
            <a:chExt cx="1899180" cy="446567"/>
          </a:xfrm>
        </p:grpSpPr>
        <p:sp>
          <p:nvSpPr>
            <p:cNvPr id="8" name="Rectangle 7"/>
            <p:cNvSpPr/>
            <p:nvPr/>
          </p:nvSpPr>
          <p:spPr>
            <a:xfrm>
              <a:off x="999396" y="1652053"/>
              <a:ext cx="1738423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Program.cs</a:t>
              </a:r>
              <a:endParaRPr lang="en-US" b="1" dirty="0"/>
            </a:p>
          </p:txBody>
        </p:sp>
        <p:sp>
          <p:nvSpPr>
            <p:cNvPr id="15" name="Decagon 14">
              <a:extLst>
                <a:ext uri="{FF2B5EF4-FFF2-40B4-BE49-F238E27FC236}">
                  <a16:creationId xmlns:a16="http://schemas.microsoft.com/office/drawing/2014/main" id="{D1DDDD60-4343-4B55-A1FC-421B898E352E}"/>
                </a:ext>
              </a:extLst>
            </p:cNvPr>
            <p:cNvSpPr/>
            <p:nvPr/>
          </p:nvSpPr>
          <p:spPr>
            <a:xfrm>
              <a:off x="2577061" y="17115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7469C-A9F8-45A6-8CCA-9F4F2001C57A}"/>
              </a:ext>
            </a:extLst>
          </p:cNvPr>
          <p:cNvGrpSpPr/>
          <p:nvPr/>
        </p:nvGrpSpPr>
        <p:grpSpPr>
          <a:xfrm>
            <a:off x="999396" y="3633837"/>
            <a:ext cx="1923895" cy="446567"/>
            <a:chOff x="999396" y="3633837"/>
            <a:chExt cx="1923895" cy="4465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50E7C1-989A-40AB-B36C-F6F6DB670DD9}"/>
                </a:ext>
              </a:extLst>
            </p:cNvPr>
            <p:cNvSpPr/>
            <p:nvPr/>
          </p:nvSpPr>
          <p:spPr>
            <a:xfrm>
              <a:off x="999396" y="3633837"/>
              <a:ext cx="1738423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8F2E3FA7-4555-4949-937F-87005A923CE4}"/>
                </a:ext>
              </a:extLst>
            </p:cNvPr>
            <p:cNvSpPr/>
            <p:nvPr/>
          </p:nvSpPr>
          <p:spPr>
            <a:xfrm>
              <a:off x="2601776" y="3687885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307944-A013-454F-B41A-E3732F9CF12D}"/>
              </a:ext>
            </a:extLst>
          </p:cNvPr>
          <p:cNvGrpSpPr/>
          <p:nvPr/>
        </p:nvGrpSpPr>
        <p:grpSpPr>
          <a:xfrm>
            <a:off x="4681232" y="672865"/>
            <a:ext cx="2534746" cy="406322"/>
            <a:chOff x="4681232" y="672865"/>
            <a:chExt cx="2534746" cy="406322"/>
          </a:xfrm>
        </p:grpSpPr>
        <p:sp>
          <p:nvSpPr>
            <p:cNvPr id="13" name="Rectangle 12"/>
            <p:cNvSpPr/>
            <p:nvPr/>
          </p:nvSpPr>
          <p:spPr>
            <a:xfrm>
              <a:off x="4681232" y="672865"/>
              <a:ext cx="2349561" cy="4063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AutofacModule.cs</a:t>
              </a:r>
              <a:endParaRPr lang="en-US" b="1" dirty="0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97485FD5-5195-4E1D-A1DF-E861D0BCE1EF}"/>
                </a:ext>
              </a:extLst>
            </p:cNvPr>
            <p:cNvSpPr/>
            <p:nvPr/>
          </p:nvSpPr>
          <p:spPr>
            <a:xfrm>
              <a:off x="6894463" y="702854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CC1B72-5266-4981-B28E-0806E0A745BC}"/>
              </a:ext>
            </a:extLst>
          </p:cNvPr>
          <p:cNvGrpSpPr/>
          <p:nvPr/>
        </p:nvGrpSpPr>
        <p:grpSpPr>
          <a:xfrm>
            <a:off x="4686548" y="3171170"/>
            <a:ext cx="2588809" cy="446567"/>
            <a:chOff x="4686548" y="3171170"/>
            <a:chExt cx="2588809" cy="446567"/>
          </a:xfrm>
        </p:grpSpPr>
        <p:sp>
          <p:nvSpPr>
            <p:cNvPr id="9" name="Rectangle 8"/>
            <p:cNvSpPr/>
            <p:nvPr/>
          </p:nvSpPr>
          <p:spPr>
            <a:xfrm>
              <a:off x="4686548" y="3171170"/>
              <a:ext cx="2349561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2" name="Decagon 21">
              <a:extLst>
                <a:ext uri="{FF2B5EF4-FFF2-40B4-BE49-F238E27FC236}">
                  <a16:creationId xmlns:a16="http://schemas.microsoft.com/office/drawing/2014/main" id="{48D2E1C5-680D-4B9F-9766-B57A4BB21D65}"/>
                </a:ext>
              </a:extLst>
            </p:cNvPr>
            <p:cNvSpPr/>
            <p:nvPr/>
          </p:nvSpPr>
          <p:spPr>
            <a:xfrm>
              <a:off x="6953842" y="32097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48F51-84F7-41F4-BEC5-A058C8C07B89}"/>
              </a:ext>
            </a:extLst>
          </p:cNvPr>
          <p:cNvGrpSpPr/>
          <p:nvPr/>
        </p:nvGrpSpPr>
        <p:grpSpPr>
          <a:xfrm>
            <a:off x="6487251" y="865516"/>
            <a:ext cx="1913720" cy="446567"/>
            <a:chOff x="6487251" y="865516"/>
            <a:chExt cx="1913720" cy="446567"/>
          </a:xfrm>
        </p:grpSpPr>
        <p:sp>
          <p:nvSpPr>
            <p:cNvPr id="19" name="Rectangle 18"/>
            <p:cNvSpPr/>
            <p:nvPr/>
          </p:nvSpPr>
          <p:spPr>
            <a:xfrm>
              <a:off x="6487251" y="865516"/>
              <a:ext cx="186590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3" name="Decagon 12">
              <a:extLst>
                <a:ext uri="{FF2B5EF4-FFF2-40B4-BE49-F238E27FC236}">
                  <a16:creationId xmlns:a16="http://schemas.microsoft.com/office/drawing/2014/main" id="{F907DDC6-7A7C-4C02-A976-97DFBA452FD3}"/>
                </a:ext>
              </a:extLst>
            </p:cNvPr>
            <p:cNvSpPr/>
            <p:nvPr/>
          </p:nvSpPr>
          <p:spPr>
            <a:xfrm>
              <a:off x="8079456" y="909818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CA649-25B6-4681-AE96-55962278336D}"/>
              </a:ext>
            </a:extLst>
          </p:cNvPr>
          <p:cNvGrpSpPr/>
          <p:nvPr/>
        </p:nvGrpSpPr>
        <p:grpSpPr>
          <a:xfrm>
            <a:off x="759577" y="2403058"/>
            <a:ext cx="2026743" cy="446567"/>
            <a:chOff x="759577" y="2403058"/>
            <a:chExt cx="2026743" cy="446567"/>
          </a:xfrm>
        </p:grpSpPr>
        <p:sp>
          <p:nvSpPr>
            <p:cNvPr id="5" name="Rectangle 4"/>
            <p:cNvSpPr/>
            <p:nvPr/>
          </p:nvSpPr>
          <p:spPr>
            <a:xfrm>
              <a:off x="759577" y="2403058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appsettings.json</a:t>
              </a:r>
              <a:endParaRPr lang="en-US" b="1" dirty="0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3A9720A6-6E19-44DB-989C-25E12EC09F7A}"/>
                </a:ext>
              </a:extLst>
            </p:cNvPr>
            <p:cNvSpPr/>
            <p:nvPr/>
          </p:nvSpPr>
          <p:spPr>
            <a:xfrm>
              <a:off x="2464805" y="2443008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630529-0984-46D5-AA6E-187118E8C9EA}"/>
              </a:ext>
            </a:extLst>
          </p:cNvPr>
          <p:cNvGrpSpPr/>
          <p:nvPr/>
        </p:nvGrpSpPr>
        <p:grpSpPr>
          <a:xfrm>
            <a:off x="4033377" y="2611604"/>
            <a:ext cx="1910076" cy="446567"/>
            <a:chOff x="4033377" y="2611604"/>
            <a:chExt cx="1910076" cy="446567"/>
          </a:xfrm>
        </p:grpSpPr>
        <p:sp>
          <p:nvSpPr>
            <p:cNvPr id="7" name="Rectangle 6"/>
            <p:cNvSpPr/>
            <p:nvPr/>
          </p:nvSpPr>
          <p:spPr>
            <a:xfrm>
              <a:off x="4033377" y="2611604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Attendee.cs</a:t>
              </a:r>
              <a:endParaRPr lang="en-US" b="1" dirty="0"/>
            </a:p>
          </p:txBody>
        </p:sp>
        <p:sp>
          <p:nvSpPr>
            <p:cNvPr id="22" name="Decagon 21">
              <a:extLst>
                <a:ext uri="{FF2B5EF4-FFF2-40B4-BE49-F238E27FC236}">
                  <a16:creationId xmlns:a16="http://schemas.microsoft.com/office/drawing/2014/main" id="{BF451F7A-8391-4F83-859B-7C0007EA4714}"/>
                </a:ext>
              </a:extLst>
            </p:cNvPr>
            <p:cNvSpPr/>
            <p:nvPr/>
          </p:nvSpPr>
          <p:spPr>
            <a:xfrm>
              <a:off x="5621938" y="26565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660EE7-5FCA-44F2-848B-9BFB048D492C}"/>
              </a:ext>
            </a:extLst>
          </p:cNvPr>
          <p:cNvGrpSpPr/>
          <p:nvPr/>
        </p:nvGrpSpPr>
        <p:grpSpPr>
          <a:xfrm>
            <a:off x="6780860" y="3485224"/>
            <a:ext cx="2649376" cy="446567"/>
            <a:chOff x="6780860" y="3485224"/>
            <a:chExt cx="2649376" cy="446567"/>
          </a:xfrm>
        </p:grpSpPr>
        <p:sp>
          <p:nvSpPr>
            <p:cNvPr id="10" name="Rectangle 9"/>
            <p:cNvSpPr/>
            <p:nvPr/>
          </p:nvSpPr>
          <p:spPr>
            <a:xfrm>
              <a:off x="6780860" y="3485224"/>
              <a:ext cx="2395230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3" name="Decagon 22">
              <a:extLst>
                <a:ext uri="{FF2B5EF4-FFF2-40B4-BE49-F238E27FC236}">
                  <a16:creationId xmlns:a16="http://schemas.microsoft.com/office/drawing/2014/main" id="{BBB7607F-F04F-44A8-B8C0-15667709DF4D}"/>
                </a:ext>
              </a:extLst>
            </p:cNvPr>
            <p:cNvSpPr/>
            <p:nvPr/>
          </p:nvSpPr>
          <p:spPr>
            <a:xfrm>
              <a:off x="9108721" y="3527024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C18202-F16D-49E1-81D9-4E70A9BC2E3F}"/>
              </a:ext>
            </a:extLst>
          </p:cNvPr>
          <p:cNvGrpSpPr/>
          <p:nvPr/>
        </p:nvGrpSpPr>
        <p:grpSpPr>
          <a:xfrm>
            <a:off x="1652968" y="5342515"/>
            <a:ext cx="2774278" cy="446567"/>
            <a:chOff x="1652968" y="5342515"/>
            <a:chExt cx="2774278" cy="446567"/>
          </a:xfrm>
        </p:grpSpPr>
        <p:sp>
          <p:nvSpPr>
            <p:cNvPr id="16" name="Rectangle 15"/>
            <p:cNvSpPr/>
            <p:nvPr/>
          </p:nvSpPr>
          <p:spPr>
            <a:xfrm>
              <a:off x="1652968" y="5342515"/>
              <a:ext cx="2598095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4" name="Decagon 23">
              <a:extLst>
                <a:ext uri="{FF2B5EF4-FFF2-40B4-BE49-F238E27FC236}">
                  <a16:creationId xmlns:a16="http://schemas.microsoft.com/office/drawing/2014/main" id="{8EBFF501-DDAF-4632-9445-D5857E2D71CE}"/>
                </a:ext>
              </a:extLst>
            </p:cNvPr>
            <p:cNvSpPr/>
            <p:nvPr/>
          </p:nvSpPr>
          <p:spPr>
            <a:xfrm>
              <a:off x="4105731" y="539912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63511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36AC7-4228-4CA6-9CDD-450672EFAB76}"/>
              </a:ext>
            </a:extLst>
          </p:cNvPr>
          <p:cNvGrpSpPr/>
          <p:nvPr/>
        </p:nvGrpSpPr>
        <p:grpSpPr>
          <a:xfrm>
            <a:off x="6487251" y="865516"/>
            <a:ext cx="2026658" cy="446567"/>
            <a:chOff x="6487251" y="865516"/>
            <a:chExt cx="2026658" cy="446567"/>
          </a:xfrm>
        </p:grpSpPr>
        <p:sp>
          <p:nvSpPr>
            <p:cNvPr id="14" name="Rectangle 13"/>
            <p:cNvSpPr/>
            <p:nvPr/>
          </p:nvSpPr>
          <p:spPr>
            <a:xfrm>
              <a:off x="6487251" y="865516"/>
              <a:ext cx="186590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6" name="Decagon 15">
              <a:extLst>
                <a:ext uri="{FF2B5EF4-FFF2-40B4-BE49-F238E27FC236}">
                  <a16:creationId xmlns:a16="http://schemas.microsoft.com/office/drawing/2014/main" id="{37B548FD-FC40-4BB2-B860-FEA36CBDB7A5}"/>
                </a:ext>
              </a:extLst>
            </p:cNvPr>
            <p:cNvSpPr/>
            <p:nvPr/>
          </p:nvSpPr>
          <p:spPr>
            <a:xfrm>
              <a:off x="8192394" y="899720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42400A-83A6-4916-850A-D5FF3F57809C}"/>
              </a:ext>
            </a:extLst>
          </p:cNvPr>
          <p:cNvGrpSpPr/>
          <p:nvPr/>
        </p:nvGrpSpPr>
        <p:grpSpPr>
          <a:xfrm>
            <a:off x="759577" y="2403058"/>
            <a:ext cx="1999669" cy="446567"/>
            <a:chOff x="759577" y="2403058"/>
            <a:chExt cx="1999669" cy="446567"/>
          </a:xfrm>
        </p:grpSpPr>
        <p:sp>
          <p:nvSpPr>
            <p:cNvPr id="5" name="Rectangle 4"/>
            <p:cNvSpPr/>
            <p:nvPr/>
          </p:nvSpPr>
          <p:spPr>
            <a:xfrm>
              <a:off x="759577" y="2403058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appsettings.json</a:t>
              </a:r>
              <a:endParaRPr lang="en-US" b="1" dirty="0"/>
            </a:p>
          </p:txBody>
        </p:sp>
        <p:sp>
          <p:nvSpPr>
            <p:cNvPr id="17" name="Decagon 16">
              <a:extLst>
                <a:ext uri="{FF2B5EF4-FFF2-40B4-BE49-F238E27FC236}">
                  <a16:creationId xmlns:a16="http://schemas.microsoft.com/office/drawing/2014/main" id="{97A582CC-8AC1-4B7C-88B1-036C66B4CE2C}"/>
                </a:ext>
              </a:extLst>
            </p:cNvPr>
            <p:cNvSpPr/>
            <p:nvPr/>
          </p:nvSpPr>
          <p:spPr>
            <a:xfrm>
              <a:off x="2437731" y="2447803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F238C6-C182-4C71-BBBB-D993A64AF39E}"/>
              </a:ext>
            </a:extLst>
          </p:cNvPr>
          <p:cNvGrpSpPr/>
          <p:nvPr/>
        </p:nvGrpSpPr>
        <p:grpSpPr>
          <a:xfrm>
            <a:off x="4033377" y="2611604"/>
            <a:ext cx="2614631" cy="446567"/>
            <a:chOff x="4033377" y="2611604"/>
            <a:chExt cx="2614631" cy="446567"/>
          </a:xfrm>
        </p:grpSpPr>
        <p:sp>
          <p:nvSpPr>
            <p:cNvPr id="7" name="Rectangle 6"/>
            <p:cNvSpPr/>
            <p:nvPr/>
          </p:nvSpPr>
          <p:spPr>
            <a:xfrm>
              <a:off x="4033377" y="2611604"/>
              <a:ext cx="2383054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8" name="Decagon 17">
              <a:extLst>
                <a:ext uri="{FF2B5EF4-FFF2-40B4-BE49-F238E27FC236}">
                  <a16:creationId xmlns:a16="http://schemas.microsoft.com/office/drawing/2014/main" id="{E4A64F7B-6D89-40D2-8401-E95C20F2CEDD}"/>
                </a:ext>
              </a:extLst>
            </p:cNvPr>
            <p:cNvSpPr/>
            <p:nvPr/>
          </p:nvSpPr>
          <p:spPr>
            <a:xfrm>
              <a:off x="6326493" y="267236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DE820-0381-4D77-81E6-41F9D366C11E}"/>
              </a:ext>
            </a:extLst>
          </p:cNvPr>
          <p:cNvGrpSpPr/>
          <p:nvPr/>
        </p:nvGrpSpPr>
        <p:grpSpPr>
          <a:xfrm>
            <a:off x="7202890" y="4954515"/>
            <a:ext cx="2628348" cy="446567"/>
            <a:chOff x="7202890" y="4954515"/>
            <a:chExt cx="2628348" cy="446567"/>
          </a:xfrm>
        </p:grpSpPr>
        <p:sp>
          <p:nvSpPr>
            <p:cNvPr id="10" name="Rectangle 9"/>
            <p:cNvSpPr/>
            <p:nvPr/>
          </p:nvSpPr>
          <p:spPr>
            <a:xfrm>
              <a:off x="7202890" y="4954515"/>
              <a:ext cx="2395230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9" name="Decagon 18">
              <a:extLst>
                <a:ext uri="{FF2B5EF4-FFF2-40B4-BE49-F238E27FC236}">
                  <a16:creationId xmlns:a16="http://schemas.microsoft.com/office/drawing/2014/main" id="{5AF84364-A488-41BD-A1F9-414CB5462624}"/>
                </a:ext>
              </a:extLst>
            </p:cNvPr>
            <p:cNvSpPr/>
            <p:nvPr/>
          </p:nvSpPr>
          <p:spPr>
            <a:xfrm>
              <a:off x="9509723" y="5008563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r>
              <a:rPr lang="en-US" dirty="0"/>
              <a:t>Centralized packages repo: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   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3664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41" grpId="0" animBg="1"/>
      <p:bldP spid="22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124E3-698D-4BA1-AD31-4355BFDE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4" y="1346819"/>
            <a:ext cx="7321037" cy="523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>
            <a:cxnSpLocks/>
          </p:cNvCxnSpPr>
          <p:nvPr/>
        </p:nvCxnSpPr>
        <p:spPr>
          <a:xfrm flipH="1">
            <a:off x="2351314" y="2752928"/>
            <a:ext cx="4135211" cy="1198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4" y="1858168"/>
            <a:ext cx="4039759" cy="747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App Shackled to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945D3-3F1B-41EF-90E9-0B8E2897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0794C-5396-4A90-BD58-2242E95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119"/>
            <a:ext cx="8715375" cy="50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F128-17B2-428E-8234-DB5C54E3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1825625"/>
            <a:ext cx="7191375" cy="349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8AA44C-1F71-461A-BA29-344BE0FBE731}"/>
              </a:ext>
            </a:extLst>
          </p:cNvPr>
          <p:cNvSpPr/>
          <p:nvPr/>
        </p:nvSpPr>
        <p:spPr>
          <a:xfrm>
            <a:off x="5397134" y="4368187"/>
            <a:ext cx="59566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4022</TotalTime>
  <Words>1552</Words>
  <Application>Microsoft Office PowerPoint</Application>
  <PresentationFormat>Widescreen</PresentationFormat>
  <Paragraphs>455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Windows Compatibility Pack for .NET Core</vt:lpstr>
      <vt:lpstr>.NET Core App Shackled to Windows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733</cp:revision>
  <dcterms:created xsi:type="dcterms:W3CDTF">2016-07-13T16:00:36Z</dcterms:created>
  <dcterms:modified xsi:type="dcterms:W3CDTF">2018-01-09T19:40:17Z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